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61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2"/>
    <p:restoredTop sz="94670"/>
  </p:normalViewPr>
  <p:slideViewPr>
    <p:cSldViewPr snapToGrid="0">
      <p:cViewPr varScale="1">
        <p:scale>
          <a:sx n="109" d="100"/>
          <a:sy n="109" d="100"/>
        </p:scale>
        <p:origin x="60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84390F-3E07-5B51-6520-29BC0696F1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2F7099F-0C7A-B438-2B76-557A7F0753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25BEDB4-CDEA-CCEB-98F8-EAF7330D1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F8EED-9DE2-F94C-851F-1736B1EC41E2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02585D2-4DED-B9B4-628D-15A230EE7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E0B84F9-CA2E-DE36-024C-0DBE3D292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F24ED-8AB1-0641-A01F-2D0ED68DED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391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FF7C8-F2EC-9C34-7501-961EDE640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09A4770-8EBB-8C99-0FCC-102AA7E54F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608BE67-6CB9-5622-8B75-2CD25078E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F8EED-9DE2-F94C-851F-1736B1EC41E2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A4B509F-1C7B-6005-6F73-7D2A16F7B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4842034-B4B2-B555-4C13-DDDD56BF2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F24ED-8AB1-0641-A01F-2D0ED68DED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0585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F19EB46-0902-1F86-209A-B2F14E926D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17A2C26-15A9-FEDF-57A4-48E4472414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69014CF-A931-2A08-25DD-17D74E678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F8EED-9DE2-F94C-851F-1736B1EC41E2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9B3D0BE-5940-B440-22AA-1AD9D3BA1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4B4167A-DB60-3F66-1560-D7EACBCDE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F24ED-8AB1-0641-A01F-2D0ED68DED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3355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943D8D-3DAE-477A-6CE8-AD96CE86E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BCD43FF-AE31-A1A2-052F-101A312366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D7AF303-5BC0-2166-713B-B8FBF5B7B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F8EED-9DE2-F94C-851F-1736B1EC41E2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4881503-5DAC-1758-474E-C9D4BA056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8F6E3FC-E2F4-519D-5D06-32DD269C9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F24ED-8AB1-0641-A01F-2D0ED68DED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098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7F98D2-C6DA-8DBD-0BBA-4964F0143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CCF2DEF-FA29-509A-E9CC-A6C8BFB49E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338695A-3AED-59DE-1817-62429327D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F8EED-9DE2-F94C-851F-1736B1EC41E2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B9F509D-324E-5B8E-6427-F81DC07AF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987C653-41F5-ECB1-0734-39280D39E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F24ED-8AB1-0641-A01F-2D0ED68DED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74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132050-792E-649F-E798-1F0DA793D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9C7E42C-BED3-4A49-85FA-D8C6C18D31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3F623E8-F502-B36D-0BB2-65FA14FE35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A1D56BF-7CC8-DD42-1F00-8B9353AB3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F8EED-9DE2-F94C-851F-1736B1EC41E2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B7F5592-BD6D-97A2-D81F-A669C229C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2213AF-1ED7-979D-CAE2-A4D6C0CEF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F24ED-8AB1-0641-A01F-2D0ED68DED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1478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49451F-73C9-8B12-A3BC-BE74033F6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85F3C07-A3AB-FDF8-4B4E-2B4F1B3F7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A170BF0-3C65-E9A3-0B65-51F4964F39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3693E0A-A30F-6C04-F5E4-D4A2944218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0A45DB0-EB10-A317-F82E-734BC359E8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346AEB3-407E-F22C-DD7A-D6E5F84E2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F8EED-9DE2-F94C-851F-1736B1EC41E2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920861A-2C31-5480-B619-37264A781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1DF8DC7-951E-1F28-D736-FFCF90799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F24ED-8AB1-0641-A01F-2D0ED68DED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6370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CEBD4A-E26F-450C-70CA-D927CD416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05A98AD5-DE93-2613-F452-8A38903EF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F8EED-9DE2-F94C-851F-1736B1EC41E2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95F416D-0300-5468-98C3-80491E7F7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53C248A3-4956-38CE-ACE3-4029A6032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F24ED-8AB1-0641-A01F-2D0ED68DED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4295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19129A9-9EC8-E57A-E6C6-14733E631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F8EED-9DE2-F94C-851F-1736B1EC41E2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D3CDBDB-3B2A-634B-6068-4B262BA1A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4E8BC67-3772-E3AE-1F1C-838AA131C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F24ED-8AB1-0641-A01F-2D0ED68DED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2161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D8CF15-EFB8-E0D5-DA62-94245C8EC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4D6BCF9-1E9A-FF30-6591-400BC93D19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E94501F-9F36-03BA-12FE-4373B33DF5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C16FC4F-E014-0008-D861-4F140A0A1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F8EED-9DE2-F94C-851F-1736B1EC41E2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5A574D3-9FFD-8DBC-B014-BBEA1A1CA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CC55A1F-D4F8-FD0F-8054-5BAC5FBF0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F24ED-8AB1-0641-A01F-2D0ED68DED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385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F3F89A-1CF6-38A9-684E-358A27F2E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275067B-5CFC-7F5D-73B6-09B4E6D6E9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5D8940A-62B6-68CD-F675-D61FEBECEF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6779C27-A97E-9D3D-7FC2-304360BE8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F8EED-9DE2-F94C-851F-1736B1EC41E2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4426A67-0D74-4874-6147-1669411C7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11396C0-D3A4-3447-01C3-62F61D3D9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F24ED-8AB1-0641-A01F-2D0ED68DED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0697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A51D6E8A-A1DF-0D9D-2EDF-94CCA6AEF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CE48087-11B7-252E-D85B-F4B9425C67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47DDF43-FB0D-4FDE-A3F3-5E9823783A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AF8EED-9DE2-F94C-851F-1736B1EC41E2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2527963-56DE-6F63-9B65-0488B73A88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370DC21-9233-B0FD-CBE4-68AE83E2D7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4F24ED-8AB1-0641-A01F-2D0ED68DED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2959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D18A69D9-43A9-EE41-0CBC-D913B91312F5}"/>
              </a:ext>
            </a:extLst>
          </p:cNvPr>
          <p:cNvSpPr/>
          <p:nvPr/>
        </p:nvSpPr>
        <p:spPr>
          <a:xfrm>
            <a:off x="4162736" y="482201"/>
            <a:ext cx="8441475" cy="6390558"/>
          </a:xfrm>
          <a:custGeom>
            <a:avLst/>
            <a:gdLst/>
            <a:ahLst/>
            <a:cxnLst/>
            <a:rect l="l" t="t" r="r" b="b"/>
            <a:pathLst>
              <a:path w="13648488" h="10031454">
                <a:moveTo>
                  <a:pt x="0" y="0"/>
                </a:moveTo>
                <a:lnTo>
                  <a:pt x="13648488" y="0"/>
                </a:lnTo>
                <a:lnTo>
                  <a:pt x="13648488" y="10031455"/>
                </a:lnTo>
                <a:lnTo>
                  <a:pt x="0" y="1003145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4000"/>
            </a:blip>
            <a:stretch>
              <a:fillRect l="-1973" r="-1973"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7" name="Título 3">
            <a:extLst>
              <a:ext uri="{FF2B5EF4-FFF2-40B4-BE49-F238E27FC236}">
                <a16:creationId xmlns:a16="http://schemas.microsoft.com/office/drawing/2014/main" id="{2D3B269D-7B8B-CC27-2C1F-B9A008C361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450" y="2957251"/>
            <a:ext cx="4516058" cy="1410940"/>
          </a:xfrm>
        </p:spPr>
        <p:txBody>
          <a:bodyPr anchor="b">
            <a:normAutofit/>
          </a:bodyPr>
          <a:lstStyle/>
          <a:p>
            <a:r>
              <a:rPr lang="pt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Título</a:t>
            </a:r>
            <a:r>
              <a:rPr lang="pt-B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trabalho</a:t>
            </a:r>
          </a:p>
        </p:txBody>
      </p:sp>
      <p:sp>
        <p:nvSpPr>
          <p:cNvPr id="8" name="Subtítulo 4">
            <a:extLst>
              <a:ext uri="{FF2B5EF4-FFF2-40B4-BE49-F238E27FC236}">
                <a16:creationId xmlns:a16="http://schemas.microsoft.com/office/drawing/2014/main" id="{E1D7DC45-257D-6A88-75D8-F22E8581CF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5310" y="5182417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Autor(es)/Titulação</a:t>
            </a:r>
          </a:p>
          <a:p>
            <a:pPr algn="l"/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Orientador(es)</a:t>
            </a:r>
          </a:p>
          <a:p>
            <a:pPr algn="l"/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Universidade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057C65AA-FD5F-C137-56C9-B9E19985631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952" t="52811" r="17751" b="29573"/>
          <a:stretch>
            <a:fillRect/>
          </a:stretch>
        </p:blipFill>
        <p:spPr>
          <a:xfrm>
            <a:off x="0" y="213561"/>
            <a:ext cx="4004330" cy="120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541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4E2199-D814-B1E1-EEFA-DA3A770B3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Introdução</a:t>
            </a:r>
          </a:p>
        </p:txBody>
      </p:sp>
      <p:sp>
        <p:nvSpPr>
          <p:cNvPr id="7" name="Espaço Reservado para Conteúdo 6">
            <a:extLst>
              <a:ext uri="{FF2B5EF4-FFF2-40B4-BE49-F238E27FC236}">
                <a16:creationId xmlns:a16="http://schemas.microsoft.com/office/drawing/2014/main" id="{0F43E5B0-4894-C8D0-2BEA-FFB693934E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título e o texto de cada slide fica a critério dos autores.</a:t>
            </a:r>
          </a:p>
          <a:p>
            <a:pPr algn="ctr"/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Insira a quantidade de slides que achar necessários, respeitando o tempo de apresentação concedido no seu GT (15 min a 20 min).</a:t>
            </a:r>
          </a:p>
          <a:p>
            <a:endParaRPr lang="pt-BR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4C95028A-CDCC-3C02-EF80-38894CB6D06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952" t="52811" r="17751" b="29573"/>
          <a:stretch>
            <a:fillRect/>
          </a:stretch>
        </p:blipFill>
        <p:spPr>
          <a:xfrm>
            <a:off x="8187670" y="5655572"/>
            <a:ext cx="4004330" cy="120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402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8002F8-75E1-67B8-2050-02A3898D4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318285-1062-FF1A-1489-B93D63FDA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Metodologia</a:t>
            </a:r>
          </a:p>
        </p:txBody>
      </p:sp>
      <p:sp>
        <p:nvSpPr>
          <p:cNvPr id="7" name="Espaço Reservado para Conteúdo 6">
            <a:extLst>
              <a:ext uri="{FF2B5EF4-FFF2-40B4-BE49-F238E27FC236}">
                <a16:creationId xmlns:a16="http://schemas.microsoft.com/office/drawing/2014/main" id="{FBE912C1-FB26-631F-8C98-EEEDA5C839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título e o texto de cada slide fica a critério dos autores.</a:t>
            </a:r>
          </a:p>
          <a:p>
            <a:pPr algn="ctr"/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Insira a quantidade de slides que achar necessários, respeitando o tempo de apresentação concedido no seu GT (15 min a 20 min).</a:t>
            </a:r>
          </a:p>
          <a:p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5DF3F3D-05D3-801E-F2F8-6B77144B25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952" t="52811" r="17751" b="29573"/>
          <a:stretch>
            <a:fillRect/>
          </a:stretch>
        </p:blipFill>
        <p:spPr>
          <a:xfrm>
            <a:off x="8187670" y="5655572"/>
            <a:ext cx="4004330" cy="120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323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D24874-A1E1-7931-9BDB-E907694A8C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518690-111F-25EE-00F7-522237253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Fundamentação Teórica</a:t>
            </a:r>
          </a:p>
        </p:txBody>
      </p:sp>
      <p:sp>
        <p:nvSpPr>
          <p:cNvPr id="7" name="Espaço Reservado para Conteúdo 6">
            <a:extLst>
              <a:ext uri="{FF2B5EF4-FFF2-40B4-BE49-F238E27FC236}">
                <a16:creationId xmlns:a16="http://schemas.microsoft.com/office/drawing/2014/main" id="{4B115FBA-AF2F-9DB6-2FDC-F701F08633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título e o texto de cada slide fica a critério dos autores.</a:t>
            </a:r>
          </a:p>
          <a:p>
            <a:pPr algn="ctr"/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Insira a quantidade de slides que achar necessários, respeitando o tempo de apresentação concedido no seu GT (15 min a 20 min).</a:t>
            </a:r>
          </a:p>
          <a:p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CE31874-5F5D-8646-DECE-3F5AD504392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952" t="52811" r="17751" b="29573"/>
          <a:stretch>
            <a:fillRect/>
          </a:stretch>
        </p:blipFill>
        <p:spPr>
          <a:xfrm>
            <a:off x="8187670" y="5655572"/>
            <a:ext cx="4004330" cy="120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346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E348FA-2785-50B5-A9B2-DA9A9F927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007710-A35E-5AEB-E840-19CFD450D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Resultados e Discussões</a:t>
            </a:r>
          </a:p>
        </p:txBody>
      </p:sp>
      <p:sp>
        <p:nvSpPr>
          <p:cNvPr id="7" name="Espaço Reservado para Conteúdo 6">
            <a:extLst>
              <a:ext uri="{FF2B5EF4-FFF2-40B4-BE49-F238E27FC236}">
                <a16:creationId xmlns:a16="http://schemas.microsoft.com/office/drawing/2014/main" id="{9E6161E0-330F-51EC-FD5E-7C6CDA38DC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título e o texto de cada slide fica a critério dos autores.</a:t>
            </a:r>
          </a:p>
          <a:p>
            <a:pPr algn="ctr"/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Insira a quantidade de slides que achar necessários, respeitando o tempo de apresentação concedido no seu GT (15 min a 20 min).</a:t>
            </a:r>
          </a:p>
          <a:p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7973081-1CF8-9D15-4E3A-48B51349A0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952" t="52811" r="17751" b="29573"/>
          <a:stretch>
            <a:fillRect/>
          </a:stretch>
        </p:blipFill>
        <p:spPr>
          <a:xfrm>
            <a:off x="8187670" y="5655572"/>
            <a:ext cx="4004330" cy="120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811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C72C3-6873-BDE4-4F07-71DD28D89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F180F2-CB3F-A639-DF5F-AC8CDF7C0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Considerações Finais</a:t>
            </a:r>
          </a:p>
        </p:txBody>
      </p:sp>
      <p:sp>
        <p:nvSpPr>
          <p:cNvPr id="7" name="Espaço Reservado para Conteúdo 6">
            <a:extLst>
              <a:ext uri="{FF2B5EF4-FFF2-40B4-BE49-F238E27FC236}">
                <a16:creationId xmlns:a16="http://schemas.microsoft.com/office/drawing/2014/main" id="{211CF2B2-8BD4-8F2D-7D07-2391832394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título e o texto de cada slide fica a critério dos autores.</a:t>
            </a:r>
          </a:p>
          <a:p>
            <a:pPr algn="ctr"/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Insira a quantidade de slides que achar necessários, respeitando o tempo de apresentação concedido no seu GT (15 min a 20 min).</a:t>
            </a:r>
          </a:p>
          <a:p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011CCA8-2912-0F54-D868-6BAF5006DC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952" t="52811" r="17751" b="29573"/>
          <a:stretch>
            <a:fillRect/>
          </a:stretch>
        </p:blipFill>
        <p:spPr>
          <a:xfrm>
            <a:off x="8187670" y="5655572"/>
            <a:ext cx="4004330" cy="120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240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13252-A27C-AE41-B2AC-A9CA283EB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90772D-E8B4-EFA8-A41D-430F6871A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Referências</a:t>
            </a:r>
          </a:p>
        </p:txBody>
      </p:sp>
      <p:sp>
        <p:nvSpPr>
          <p:cNvPr id="7" name="Espaço Reservado para Conteúdo 6">
            <a:extLst>
              <a:ext uri="{FF2B5EF4-FFF2-40B4-BE49-F238E27FC236}">
                <a16:creationId xmlns:a16="http://schemas.microsoft.com/office/drawing/2014/main" id="{C0BC41C0-C82A-4DE4-3EB5-CA50FF8089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título e o texto de cada slide fica a critério dos autores.</a:t>
            </a:r>
          </a:p>
          <a:p>
            <a:pPr algn="ctr"/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Insira a quantidade de slides que achar necessários, respeitando o tempo de apresentação concedido no seu GT (15 min a 20 min).</a:t>
            </a:r>
          </a:p>
          <a:p>
            <a:endParaRPr lang="pt-BR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A39BC0E9-D5A6-57A6-E4D3-DC903E914F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9506" r="24370" b="31486"/>
          <a:stretch>
            <a:fillRect/>
          </a:stretch>
        </p:blipFill>
        <p:spPr>
          <a:xfrm>
            <a:off x="7768700" y="5525183"/>
            <a:ext cx="4151444" cy="130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2898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257</Words>
  <Application>Microsoft Macintosh PowerPoint</Application>
  <PresentationFormat>Widescreen</PresentationFormat>
  <Paragraphs>28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Times New Roman</vt:lpstr>
      <vt:lpstr>Tema do Office</vt:lpstr>
      <vt:lpstr>Título do trabalho</vt:lpstr>
      <vt:lpstr>Introdução</vt:lpstr>
      <vt:lpstr>Metodologia</vt:lpstr>
      <vt:lpstr>Fundamentação Teórica</vt:lpstr>
      <vt:lpstr>Resultados e Discussões</vt:lpstr>
      <vt:lpstr>Considerações Finais</vt:lpstr>
      <vt:lpstr>Referências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Anônimo</dc:creator>
  <cp:lastModifiedBy>Anônimo</cp:lastModifiedBy>
  <cp:revision>2</cp:revision>
  <dcterms:created xsi:type="dcterms:W3CDTF">2026-05-29T18:20:31Z</dcterms:created>
  <dcterms:modified xsi:type="dcterms:W3CDTF">2026-05-29T18:38:59Z</dcterms:modified>
</cp:coreProperties>
</file>