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6" r:id="rId2"/>
    <p:sldId id="267" r:id="rId3"/>
    <p:sldId id="269" r:id="rId4"/>
    <p:sldId id="270" r:id="rId5"/>
    <p:sldId id="271" r:id="rId6"/>
    <p:sldId id="272" r:id="rId7"/>
    <p:sldId id="27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8EE1D-2B22-44E1-AEE6-049290210803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90DC6-BC2F-46A0-BFA6-FA3578CEB1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12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90DC6-BC2F-46A0-BFA6-FA3578CEB13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72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90DC6-BC2F-46A0-BFA6-FA3578CEB13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271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B138B8-E778-A34C-1922-85CD28458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81BB4-4891-2AB6-7B3E-714A72D6D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2BD951-D74F-C198-B5ED-D32FF1780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0E0854-8A63-A22B-4671-70605283C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696288-B366-93F9-7EFD-61FB7D07C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495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01E96-7FCA-2BA4-173B-B99ABD92D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1E0C0D-8CD1-CAB3-488F-4242600A3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47D03C-7FBC-585D-7486-1CD34D4A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667A12-1451-C454-B343-52D1B6933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74D876-D0CD-53CA-E045-88B411F59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84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275EDD-73AF-37CD-69B7-080A60A38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0C069B-DB9C-43EF-DBE7-12FDD85E2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1EC237-C27B-EC35-8F44-13A513ECA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10EDFC-11DE-9437-AD9C-920B250B5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21DF63-88E5-4C86-699D-BD36B7A27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46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707C51-5B7E-8223-2616-C056DC78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1F2A5B-8E40-D0C2-EDAB-844B78C960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975374-EE4B-D1E7-7A27-F5FD588A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95DC85C-AB8D-D57D-60E7-51F0AA204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84E2E4-E818-2690-3930-C9BEF9C0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7BC638D-ED85-60FD-F33C-29E7E8D5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465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28D8B-10D8-B93A-D3A7-9DBBD4570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207FBA0-C619-2371-EE78-DFAA3CDCB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D122B7-1185-D562-8B9C-1AD9B7F80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E62646B-48B2-BC80-9B4D-77B64F1A1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F4680A-066E-001B-5C00-374F783BEA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264A1B1-F533-CEF1-92C1-922905C2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28A3DA8-4C3B-4CA6-E0B5-C74BB06A8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E908E30-4834-1593-62E0-5D8154090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27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05555-04BB-C734-0EE7-5A8607C71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ABF3C8C-8681-DA99-6033-5501CB09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06CDBB3-AAC9-4161-E8F2-F1B315E97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2BAA2B0-2395-7B21-2E84-EC92097F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87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FCEDD07-C957-004F-CF95-86AD73960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1250EBC-3462-CD19-0455-6F487AAAB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ACF7B8-46FD-AEF3-B7C6-081AB593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2164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A5F0C-2E3C-6169-1DD3-E3459FDDD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394EC7-E70D-F004-DFC9-BD7759125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87B37B-7CDF-9DC2-A9DB-4800E4D17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EF0D8-71D9-3516-F3C5-813F6CACB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BBD5C6-7368-9C8E-7273-D99B9C3E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A75DA9-8A2D-ADEC-8928-69664FF6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BE5A9-A7B3-9E22-285C-C74D71DA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D2F56C0-6FD4-F515-5A0A-AA53EBF34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C8FAB8-7C6F-7530-F49D-7D04B408A9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85B2D3-B307-E56B-3AD2-7EB78562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14ACCA-34A4-4FA2-5184-184D8D08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BAA2CC8-73A4-90AD-E3DF-A1D8C3F55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31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12A5B-4EA6-EC00-3C0E-7D21FD9D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082F91B-15A8-0829-43E4-51F09EED6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4E98D2-1612-00CE-CCC7-AFE2D1C9D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988C3E-6874-B9F4-AFDD-FAEE18743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2EE52C-C018-3EAB-56FB-F8E0D67A3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35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7D0EDC-169C-CE34-C74F-41CBE1439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B5E05BE-69BD-5C6F-19B9-EBCAB8FDB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E690AD-5A75-C000-D11C-8DF46494D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C929C5-D402-7536-1860-353D76B58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DD5F1D-B2B0-AD0C-C464-5BD25013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396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B8FB90C-7CF6-E587-60EF-CD6DB50BF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48F6F0-54AB-01F0-326B-E99042572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366F90-1DA7-B5A1-4FEA-03FF1D2784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2F1DDF-A567-4036-992F-A0E742359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4FCFBB-6A18-C6F9-DF26-56BC70CCC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F33BD-055E-8FD5-1D4B-B19F7DE34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FEF384-1FFB-42F7-9029-7A39E68B3D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309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Uma imagem contendo Calendário">
            <a:extLst>
              <a:ext uri="{FF2B5EF4-FFF2-40B4-BE49-F238E27FC236}">
                <a16:creationId xmlns:a16="http://schemas.microsoft.com/office/drawing/2014/main" id="{F15DDFD2-7737-3464-08EF-07EEADDA3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" r="13422" b="100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EC5D3944-B1AF-6469-4D8E-88B0480C1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pt-BR" sz="4800" dirty="0"/>
              <a:t>Título do trabalho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574B6D55-4DC0-03D4-04AF-31D6FA812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pt-BR" sz="2000" dirty="0"/>
              <a:t>Autor(es)/Titulação</a:t>
            </a:r>
          </a:p>
          <a:p>
            <a:pPr algn="l"/>
            <a:r>
              <a:rPr lang="pt-BR" sz="2000" dirty="0"/>
              <a:t>Orientador(es)</a:t>
            </a:r>
          </a:p>
          <a:p>
            <a:pPr algn="l"/>
            <a:r>
              <a:rPr lang="pt-BR" sz="2000" dirty="0"/>
              <a:t>Universidade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1201C3EC-818A-D69C-4326-9B0DC9FDE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6" y="1122363"/>
            <a:ext cx="1306837" cy="1197629"/>
          </a:xfrm>
          <a:prstGeom prst="rect">
            <a:avLst/>
          </a:prstGeom>
        </p:spPr>
      </p:pic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CC70D976-CED6-425C-A451-A69C84218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208" y="1197508"/>
            <a:ext cx="1124919" cy="1047338"/>
          </a:xfrm>
          <a:prstGeom prst="rect">
            <a:avLst/>
          </a:prstGeom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3FB295A3-DE8D-6998-1E3B-FC633DF66F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322" y="1197508"/>
            <a:ext cx="1043608" cy="104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5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1177BF10-1E9B-2318-74E9-2B21CB2A8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7" b="13017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D76668-77B5-7ECC-03DD-04C168F29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350729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47FAAA-B4C9-1322-7C4E-FE011B32A7C5}"/>
              </a:ext>
            </a:extLst>
          </p:cNvPr>
          <p:cNvSpPr txBox="1"/>
          <p:nvPr/>
        </p:nvSpPr>
        <p:spPr>
          <a:xfrm>
            <a:off x="1144299" y="2078181"/>
            <a:ext cx="1055716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 título e o texto de cada slide fica a critério dos autores.</a:t>
            </a:r>
          </a:p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 quantidade de slides que achar necessários, respeitando o tempo de apresentação concedido no seu GT (15 min a 20 min).</a:t>
            </a:r>
          </a:p>
          <a:p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B248B34-4F4A-8D14-0FD6-4900DAF562B5}"/>
              </a:ext>
            </a:extLst>
          </p:cNvPr>
          <p:cNvSpPr/>
          <p:nvPr/>
        </p:nvSpPr>
        <p:spPr>
          <a:xfrm>
            <a:off x="4325255" y="6196586"/>
            <a:ext cx="3541488" cy="59968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Desenho com traços pretos&#10;&#10;Descrição gerada automaticamente com confiança baixa">
            <a:extLst>
              <a:ext uri="{FF2B5EF4-FFF2-40B4-BE49-F238E27FC236}">
                <a16:creationId xmlns:a16="http://schemas.microsoft.com/office/drawing/2014/main" id="{12A857DB-C66B-D768-C72D-2313EEA02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216" y="6253409"/>
            <a:ext cx="2080270" cy="481124"/>
          </a:xfrm>
          <a:prstGeom prst="rect">
            <a:avLst/>
          </a:prstGeom>
        </p:spPr>
      </p:pic>
      <p:pic>
        <p:nvPicPr>
          <p:cNvPr id="6" name="Imagem 5" descr="Logotipo, nome da empresa&#10;&#10;Descrição gerada automaticamente">
            <a:extLst>
              <a:ext uri="{FF2B5EF4-FFF2-40B4-BE49-F238E27FC236}">
                <a16:creationId xmlns:a16="http://schemas.microsoft.com/office/drawing/2014/main" id="{66BC3CB0-26FE-3A67-445D-EC9A41AD8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931" y="6299227"/>
            <a:ext cx="417018" cy="388258"/>
          </a:xfrm>
          <a:prstGeom prst="rect">
            <a:avLst/>
          </a:prstGeom>
        </p:spPr>
      </p:pic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118919FF-04A2-F5DE-19E5-4107E33D35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03" y="6284717"/>
            <a:ext cx="417018" cy="4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5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1177BF10-1E9B-2318-74E9-2B21CB2A8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7" b="13017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D76668-77B5-7ECC-03DD-04C168F29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350729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47FAAA-B4C9-1322-7C4E-FE011B32A7C5}"/>
              </a:ext>
            </a:extLst>
          </p:cNvPr>
          <p:cNvSpPr txBox="1"/>
          <p:nvPr/>
        </p:nvSpPr>
        <p:spPr>
          <a:xfrm>
            <a:off x="1144299" y="2078181"/>
            <a:ext cx="1055716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 título e o texto de cada slide fica a critério dos autores.</a:t>
            </a:r>
          </a:p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 quantidade de slides que achar necessários, respeitando o tempo de apresentação concedido no seu GT (15 min a 20 min).</a:t>
            </a:r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92BFC03-5FE5-5649-9318-CF28BFA78B92}"/>
              </a:ext>
            </a:extLst>
          </p:cNvPr>
          <p:cNvSpPr/>
          <p:nvPr/>
        </p:nvSpPr>
        <p:spPr>
          <a:xfrm>
            <a:off x="4325255" y="6196586"/>
            <a:ext cx="3541488" cy="59968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Desenho com traços pretos&#10;&#10;Descrição gerada automaticamente com confiança baixa">
            <a:extLst>
              <a:ext uri="{FF2B5EF4-FFF2-40B4-BE49-F238E27FC236}">
                <a16:creationId xmlns:a16="http://schemas.microsoft.com/office/drawing/2014/main" id="{7BF0B34F-E651-B132-E04B-28696DE04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216" y="6253409"/>
            <a:ext cx="2080270" cy="481124"/>
          </a:xfrm>
          <a:prstGeom prst="rect">
            <a:avLst/>
          </a:prstGeom>
        </p:spPr>
      </p:pic>
      <p:pic>
        <p:nvPicPr>
          <p:cNvPr id="6" name="Imagem 5" descr="Logotipo, nome da empresa&#10;&#10;Descrição gerada automaticamente">
            <a:extLst>
              <a:ext uri="{FF2B5EF4-FFF2-40B4-BE49-F238E27FC236}">
                <a16:creationId xmlns:a16="http://schemas.microsoft.com/office/drawing/2014/main" id="{44C28B25-BE44-A7DC-C496-E6F1E8DF8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931" y="6299227"/>
            <a:ext cx="417018" cy="388258"/>
          </a:xfrm>
          <a:prstGeom prst="rect">
            <a:avLst/>
          </a:prstGeom>
        </p:spPr>
      </p:pic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A33BB420-65C6-2E10-8DFB-B4B374781E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03" y="6284717"/>
            <a:ext cx="417018" cy="4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21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1177BF10-1E9B-2318-74E9-2B21CB2A8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7" b="13017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D76668-77B5-7ECC-03DD-04C168F29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350729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Fundamentação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teórica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47FAAA-B4C9-1322-7C4E-FE011B32A7C5}"/>
              </a:ext>
            </a:extLst>
          </p:cNvPr>
          <p:cNvSpPr txBox="1"/>
          <p:nvPr/>
        </p:nvSpPr>
        <p:spPr>
          <a:xfrm>
            <a:off x="1144299" y="2078181"/>
            <a:ext cx="1055716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 título e o texto de cada slide fica a critério dos autores.</a:t>
            </a:r>
          </a:p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 quantidade de slides que achar necessários, respeitando o tempo de apresentação concedido no seu GT (15 min a 20 min).</a:t>
            </a:r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5281165-69AB-64F6-E8D9-FB52EC0CEB15}"/>
              </a:ext>
            </a:extLst>
          </p:cNvPr>
          <p:cNvSpPr/>
          <p:nvPr/>
        </p:nvSpPr>
        <p:spPr>
          <a:xfrm>
            <a:off x="4325255" y="6196586"/>
            <a:ext cx="3541488" cy="59968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Desenho com traços pretos&#10;&#10;Descrição gerada automaticamente com confiança baixa">
            <a:extLst>
              <a:ext uri="{FF2B5EF4-FFF2-40B4-BE49-F238E27FC236}">
                <a16:creationId xmlns:a16="http://schemas.microsoft.com/office/drawing/2014/main" id="{E6E51C4E-E3CC-3928-2E8B-2D624F5E8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216" y="6253409"/>
            <a:ext cx="2080270" cy="481124"/>
          </a:xfrm>
          <a:prstGeom prst="rect">
            <a:avLst/>
          </a:prstGeom>
        </p:spPr>
      </p:pic>
      <p:pic>
        <p:nvPicPr>
          <p:cNvPr id="6" name="Imagem 5" descr="Logotipo, nome da empresa&#10;&#10;Descrição gerada automaticamente">
            <a:extLst>
              <a:ext uri="{FF2B5EF4-FFF2-40B4-BE49-F238E27FC236}">
                <a16:creationId xmlns:a16="http://schemas.microsoft.com/office/drawing/2014/main" id="{19616C28-7A59-FF96-2C65-F5BC008B8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931" y="6299227"/>
            <a:ext cx="417018" cy="388258"/>
          </a:xfrm>
          <a:prstGeom prst="rect">
            <a:avLst/>
          </a:prstGeom>
        </p:spPr>
      </p:pic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DE6B6526-60D7-4EF0-16CE-078A1B792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03" y="6284717"/>
            <a:ext cx="417018" cy="4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76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1177BF10-1E9B-2318-74E9-2B21CB2A8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7" b="13017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D76668-77B5-7ECC-03DD-04C168F29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350729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discussões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47FAAA-B4C9-1322-7C4E-FE011B32A7C5}"/>
              </a:ext>
            </a:extLst>
          </p:cNvPr>
          <p:cNvSpPr txBox="1"/>
          <p:nvPr/>
        </p:nvSpPr>
        <p:spPr>
          <a:xfrm>
            <a:off x="1144299" y="2078181"/>
            <a:ext cx="1055716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 título e o texto de cada slide fica a critério dos autores.</a:t>
            </a:r>
          </a:p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 quantidade de slides que achar necessários, respeitando o tempo de apresentação concedido no seu GT (15 min a 20 min).</a:t>
            </a:r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6766932-77AA-093E-C0E7-454755EEB5A0}"/>
              </a:ext>
            </a:extLst>
          </p:cNvPr>
          <p:cNvSpPr/>
          <p:nvPr/>
        </p:nvSpPr>
        <p:spPr>
          <a:xfrm>
            <a:off x="4325255" y="6196586"/>
            <a:ext cx="3541488" cy="59968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Desenho com traços pretos&#10;&#10;Descrição gerada automaticamente com confiança baixa">
            <a:extLst>
              <a:ext uri="{FF2B5EF4-FFF2-40B4-BE49-F238E27FC236}">
                <a16:creationId xmlns:a16="http://schemas.microsoft.com/office/drawing/2014/main" id="{37C9E1CD-BDCB-9060-0579-361F5445A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216" y="6253409"/>
            <a:ext cx="2080270" cy="481124"/>
          </a:xfrm>
          <a:prstGeom prst="rect">
            <a:avLst/>
          </a:prstGeom>
        </p:spPr>
      </p:pic>
      <p:pic>
        <p:nvPicPr>
          <p:cNvPr id="6" name="Imagem 5" descr="Logotipo, nome da empresa&#10;&#10;Descrição gerada automaticamente">
            <a:extLst>
              <a:ext uri="{FF2B5EF4-FFF2-40B4-BE49-F238E27FC236}">
                <a16:creationId xmlns:a16="http://schemas.microsoft.com/office/drawing/2014/main" id="{447F1B7D-357D-92F2-F17C-FEC6174DDA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931" y="6299227"/>
            <a:ext cx="417018" cy="388258"/>
          </a:xfrm>
          <a:prstGeom prst="rect">
            <a:avLst/>
          </a:prstGeom>
        </p:spPr>
      </p:pic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5F0ADC2A-FF10-3BD0-C1FD-4AEE75F32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03" y="6284717"/>
            <a:ext cx="417018" cy="4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28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1177BF10-1E9B-2318-74E9-2B21CB2A8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7" b="13017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D76668-77B5-7ECC-03DD-04C168F29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350729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finais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47FAAA-B4C9-1322-7C4E-FE011B32A7C5}"/>
              </a:ext>
            </a:extLst>
          </p:cNvPr>
          <p:cNvSpPr txBox="1"/>
          <p:nvPr/>
        </p:nvSpPr>
        <p:spPr>
          <a:xfrm>
            <a:off x="1144299" y="2078181"/>
            <a:ext cx="1055716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 título e o texto de cada slide fica a critério dos autores.</a:t>
            </a:r>
          </a:p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Insira a quantidade de slides que achar necessários, respeitando o tempo de apresentação concedido no seu GT (15 min a 20 min).</a:t>
            </a:r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B10EF88-B3CA-4776-61A8-7F8012EF031F}"/>
              </a:ext>
            </a:extLst>
          </p:cNvPr>
          <p:cNvSpPr/>
          <p:nvPr/>
        </p:nvSpPr>
        <p:spPr>
          <a:xfrm>
            <a:off x="4325255" y="6196586"/>
            <a:ext cx="3541488" cy="59968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Desenho com traços pretos&#10;&#10;Descrição gerada automaticamente com confiança baixa">
            <a:extLst>
              <a:ext uri="{FF2B5EF4-FFF2-40B4-BE49-F238E27FC236}">
                <a16:creationId xmlns:a16="http://schemas.microsoft.com/office/drawing/2014/main" id="{F13B6BE7-BD89-9DF5-AA7F-9E0F36605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216" y="6253409"/>
            <a:ext cx="2080270" cy="481124"/>
          </a:xfrm>
          <a:prstGeom prst="rect">
            <a:avLst/>
          </a:prstGeom>
        </p:spPr>
      </p:pic>
      <p:pic>
        <p:nvPicPr>
          <p:cNvPr id="6" name="Imagem 5" descr="Logotipo, nome da empresa&#10;&#10;Descrição gerada automaticamente">
            <a:extLst>
              <a:ext uri="{FF2B5EF4-FFF2-40B4-BE49-F238E27FC236}">
                <a16:creationId xmlns:a16="http://schemas.microsoft.com/office/drawing/2014/main" id="{97E4F181-321C-016A-C4FD-E5F9D4063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931" y="6299227"/>
            <a:ext cx="417018" cy="388258"/>
          </a:xfrm>
          <a:prstGeom prst="rect">
            <a:avLst/>
          </a:prstGeom>
        </p:spPr>
      </p:pic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8BC24FFC-0D2A-3892-517D-BA13749F8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03" y="6284717"/>
            <a:ext cx="417018" cy="4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1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1177BF10-1E9B-2318-74E9-2B21CB2A8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7" b="13017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D76668-77B5-7ECC-03DD-04C168F29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350729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47FAAA-B4C9-1322-7C4E-FE011B32A7C5}"/>
              </a:ext>
            </a:extLst>
          </p:cNvPr>
          <p:cNvSpPr txBox="1"/>
          <p:nvPr/>
        </p:nvSpPr>
        <p:spPr>
          <a:xfrm>
            <a:off x="1144299" y="2078181"/>
            <a:ext cx="105571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Apresentar apenas as referências utilizadas para preparação da apresentação.</a:t>
            </a:r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72124BE-DE10-B02D-5E95-29C756DE1F94}"/>
              </a:ext>
            </a:extLst>
          </p:cNvPr>
          <p:cNvSpPr/>
          <p:nvPr/>
        </p:nvSpPr>
        <p:spPr>
          <a:xfrm>
            <a:off x="4325255" y="6196586"/>
            <a:ext cx="3541488" cy="59968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Desenho com traços pretos&#10;&#10;Descrição gerada automaticamente com confiança baixa">
            <a:extLst>
              <a:ext uri="{FF2B5EF4-FFF2-40B4-BE49-F238E27FC236}">
                <a16:creationId xmlns:a16="http://schemas.microsoft.com/office/drawing/2014/main" id="{F86BE4F1-C500-A021-1628-4A64FE4BB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216" y="6253409"/>
            <a:ext cx="2080270" cy="481124"/>
          </a:xfrm>
          <a:prstGeom prst="rect">
            <a:avLst/>
          </a:prstGeom>
        </p:spPr>
      </p:pic>
      <p:pic>
        <p:nvPicPr>
          <p:cNvPr id="6" name="Imagem 5" descr="Logotipo, nome da empresa&#10;&#10;Descrição gerada automaticamente">
            <a:extLst>
              <a:ext uri="{FF2B5EF4-FFF2-40B4-BE49-F238E27FC236}">
                <a16:creationId xmlns:a16="http://schemas.microsoft.com/office/drawing/2014/main" id="{0A35AAF8-A7DE-7890-F5BE-BE7EBFF6D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931" y="6299227"/>
            <a:ext cx="417018" cy="388258"/>
          </a:xfrm>
          <a:prstGeom prst="rect">
            <a:avLst/>
          </a:prstGeom>
        </p:spPr>
      </p:pic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433977C1-A002-244F-67DC-1846AE1E1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03" y="6284717"/>
            <a:ext cx="417018" cy="4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780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234</Words>
  <Application>Microsoft Office PowerPoint</Application>
  <PresentationFormat>Widescreen</PresentationFormat>
  <Paragraphs>28</Paragraphs>
  <Slides>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Tema do Office</vt:lpstr>
      <vt:lpstr>Título do trabalho</vt:lpstr>
      <vt:lpstr>Introdução </vt:lpstr>
      <vt:lpstr>Metodologia</vt:lpstr>
      <vt:lpstr>Fundamentação teórica</vt:lpstr>
      <vt:lpstr>Resultados e discussões </vt:lpstr>
      <vt:lpstr>Considerações finais </vt:lpstr>
      <vt:lpstr>Referências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Rosane Neumann</dc:creator>
  <cp:lastModifiedBy>Douglas Conrado</cp:lastModifiedBy>
  <cp:revision>2</cp:revision>
  <dcterms:created xsi:type="dcterms:W3CDTF">2024-07-16T18:54:00Z</dcterms:created>
  <dcterms:modified xsi:type="dcterms:W3CDTF">2024-07-16T23:11:03Z</dcterms:modified>
</cp:coreProperties>
</file>